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75" d="100"/>
          <a:sy n="175" d="100"/>
        </p:scale>
        <p:origin x="-280" y="-104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8/5/14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2014-08-05T14:12:46Z</dcterms:modified>
</cp:coreProperties>
</file>